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30" r:id="rId49"/>
    <p:sldId id="3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20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est </a:t>
            </a:r>
            <a:r>
              <a:rPr lang="fr-FR" b="1" dirty="0"/>
              <a:t>l'ensemble des processus trouvés dans des systèmes, plus ou moins complexes, vivants ou non, qui permettent d'apprendre, de comprendre ou de s'adapter à des situations nouvelles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1715</Words>
  <Application>Microsoft Office PowerPoint</Application>
  <PresentationFormat>Widescreen</PresentationFormat>
  <Paragraphs>349</Paragraphs>
  <Slides>49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47</cp:revision>
  <dcterms:created xsi:type="dcterms:W3CDTF">2023-05-24T00:27:17Z</dcterms:created>
  <dcterms:modified xsi:type="dcterms:W3CDTF">2023-07-01T09:52:32Z</dcterms:modified>
</cp:coreProperties>
</file>